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25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77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37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048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92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60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6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07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88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61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30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30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</a:t>
            </a:r>
            <a:r>
              <a:rPr lang="ru-RU" dirty="0" smtClean="0">
                <a:latin typeface="+mn-lt"/>
              </a:rPr>
              <a:t>. За анонсом следите </a:t>
            </a:r>
            <a:r>
              <a:rPr lang="ru-RU" smtClean="0">
                <a:latin typeface="+mn-lt"/>
              </a:rPr>
              <a:t>на сайте.</a:t>
            </a: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СЕМЕЙНЫЙ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1439</Words>
  <Application>Microsoft Office PowerPoint</Application>
  <PresentationFormat>Широкоэкранный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Noto Sans Symbols</vt:lpstr>
      <vt:lpstr>Roboto</vt:lpstr>
      <vt:lpstr>Roboto Black</vt:lpstr>
      <vt:lpstr>Segoe UI Historic</vt:lpstr>
      <vt:lpstr>Times New Roman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Леонова Наталия Александровна</cp:lastModifiedBy>
  <cp:revision>84</cp:revision>
  <dcterms:modified xsi:type="dcterms:W3CDTF">2020-10-13T10:13:10Z</dcterms:modified>
</cp:coreProperties>
</file>